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A7DD-4F02-4BDA-8AD2-2814F9744BA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E06-D753-4447-8F62-496A12E2B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06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A7DD-4F02-4BDA-8AD2-2814F9744BA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E06-D753-4447-8F62-496A12E2B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78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A7DD-4F02-4BDA-8AD2-2814F9744BA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E06-D753-4447-8F62-496A12E2B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27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A7DD-4F02-4BDA-8AD2-2814F9744BA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E06-D753-4447-8F62-496A12E2B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84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A7DD-4F02-4BDA-8AD2-2814F9744BA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E06-D753-4447-8F62-496A12E2B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540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A7DD-4F02-4BDA-8AD2-2814F9744BA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E06-D753-4447-8F62-496A12E2B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74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A7DD-4F02-4BDA-8AD2-2814F9744BA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E06-D753-4447-8F62-496A12E2B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71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A7DD-4F02-4BDA-8AD2-2814F9744BA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E06-D753-4447-8F62-496A12E2B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69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A7DD-4F02-4BDA-8AD2-2814F9744BA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E06-D753-4447-8F62-496A12E2B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06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A7DD-4F02-4BDA-8AD2-2814F9744BA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E06-D753-4447-8F62-496A12E2B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5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A7DD-4F02-4BDA-8AD2-2814F9744BA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E06-D753-4447-8F62-496A12E2B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22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FA7DD-4F02-4BDA-8AD2-2814F9744BA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42E06-D753-4447-8F62-496A12E2B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00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1455313"/>
            <a:ext cx="9780632" cy="3773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3095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601" t="20447" r="47557" b="33839"/>
          <a:stretch/>
        </p:blipFill>
        <p:spPr>
          <a:xfrm>
            <a:off x="640080" y="0"/>
            <a:ext cx="11168743" cy="62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1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099" t="22590" r="47758" b="42410"/>
          <a:stretch/>
        </p:blipFill>
        <p:spPr>
          <a:xfrm>
            <a:off x="731520" y="248191"/>
            <a:ext cx="11155679" cy="600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96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697" t="21161" r="49565" b="35804"/>
          <a:stretch/>
        </p:blipFill>
        <p:spPr>
          <a:xfrm>
            <a:off x="731520" y="365760"/>
            <a:ext cx="11460480" cy="598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3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999" t="20625" r="54384" b="33661"/>
          <a:stretch/>
        </p:blipFill>
        <p:spPr>
          <a:xfrm>
            <a:off x="822961" y="0"/>
            <a:ext cx="8477793" cy="646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15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7103" t="21875" r="50368" b="35982"/>
          <a:stretch/>
        </p:blipFill>
        <p:spPr>
          <a:xfrm>
            <a:off x="1162594" y="548640"/>
            <a:ext cx="9392195" cy="548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11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886" t="1518" r="13021" b="3661"/>
          <a:stretch/>
        </p:blipFill>
        <p:spPr>
          <a:xfrm>
            <a:off x="352697" y="51615"/>
            <a:ext cx="10554789" cy="671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05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2664" t="20267" r="25771" b="18125"/>
          <a:stretch/>
        </p:blipFill>
        <p:spPr>
          <a:xfrm>
            <a:off x="783772" y="195943"/>
            <a:ext cx="10620102" cy="642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23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987" t="9197" r="13421" b="20090"/>
          <a:stretch/>
        </p:blipFill>
        <p:spPr>
          <a:xfrm>
            <a:off x="117566" y="0"/>
            <a:ext cx="12091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12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0</Words>
  <Application>Microsoft Office PowerPoint</Application>
  <PresentationFormat>Custom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exam2</dc:creator>
  <cp:lastModifiedBy>srivalli</cp:lastModifiedBy>
  <cp:revision>3</cp:revision>
  <dcterms:created xsi:type="dcterms:W3CDTF">2021-11-05T10:40:41Z</dcterms:created>
  <dcterms:modified xsi:type="dcterms:W3CDTF">2023-04-25T03:24:38Z</dcterms:modified>
</cp:coreProperties>
</file>